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59" r:id="rId5"/>
    <p:sldId id="262" r:id="rId6"/>
    <p:sldId id="261" r:id="rId7"/>
    <p:sldId id="260" r:id="rId8"/>
    <p:sldId id="270" r:id="rId9"/>
    <p:sldId id="269" r:id="rId10"/>
    <p:sldId id="268" r:id="rId11"/>
    <p:sldId id="267" r:id="rId12"/>
    <p:sldId id="266" r:id="rId13"/>
    <p:sldId id="265" r:id="rId14"/>
    <p:sldId id="264" r:id="rId15"/>
    <p:sldId id="271" r:id="rId16"/>
    <p:sldId id="274" r:id="rId17"/>
    <p:sldId id="275" r:id="rId18"/>
    <p:sldId id="273" r:id="rId19"/>
    <p:sldId id="272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663" autoAdjust="0"/>
  </p:normalViewPr>
  <p:slideViewPr>
    <p:cSldViewPr snapToGrid="0">
      <p:cViewPr>
        <p:scale>
          <a:sx n="41" d="100"/>
          <a:sy n="41" d="100"/>
        </p:scale>
        <p:origin x="229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92C76-18B9-4D72-B69A-14B3C88D6376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DA83-E2FD-4E25-8DA3-02129CB44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35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9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 let’s discuss how a chatbot process human language. </a:t>
            </a:r>
          </a:p>
          <a:p>
            <a:r>
              <a:rPr lang="en-CA" dirty="0"/>
              <a:t>When you type some text into your chatbot, generally it looks for two things: intents and entities of the sentence.</a:t>
            </a:r>
          </a:p>
          <a:p>
            <a:endParaRPr lang="en-CA" dirty="0"/>
          </a:p>
          <a:p>
            <a:r>
              <a:rPr lang="en-CA" dirty="0"/>
              <a:t>Intent is the broad description of what a user is trying to say and</a:t>
            </a:r>
          </a:p>
          <a:p>
            <a:r>
              <a:rPr lang="en-CA" dirty="0"/>
              <a:t>Entities is data classification from information the user provided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81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no one right way to define intents and it is entirely depended on what type of chatbot you are building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01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Doing this from scratch takes a lot of data, time and computer power</a:t>
            </a:r>
          </a:p>
          <a:p>
            <a:endParaRPr lang="en-CA" dirty="0"/>
          </a:p>
          <a:p>
            <a:r>
              <a:rPr lang="en-CA" dirty="0"/>
              <a:t>Better idea is to use existing libraries with trained word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972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have linked to installing these libraries in the </a:t>
            </a:r>
            <a:r>
              <a:rPr lang="en-CA" dirty="0" err="1"/>
              <a:t>jupyter</a:t>
            </a:r>
            <a:r>
              <a:rPr lang="en-CA" dirty="0"/>
              <a:t> notebook in my </a:t>
            </a:r>
            <a:r>
              <a:rPr lang="en-CA" dirty="0" err="1"/>
              <a:t>github</a:t>
            </a:r>
            <a:r>
              <a:rPr lang="en-CA" dirty="0"/>
              <a:t> 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55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Rasa core takes the structured input from the </a:t>
            </a:r>
            <a:r>
              <a:rPr lang="en-US" dirty="0" err="1"/>
              <a:t>NLU</a:t>
            </a:r>
            <a:r>
              <a:rPr lang="en-US" dirty="0"/>
              <a:t> and predicts the next best action using a probabilistic model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60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Start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61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542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77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667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You have probably seen chatbot in its various iterations: As AI speakers, message boxes, and humanoid robots. Any software that understands human language and responds appropriately can be identified as chatbots.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chatbot is even simpler version than </a:t>
            </a:r>
            <a:r>
              <a:rPr lang="en-CA" dirty="0" err="1"/>
              <a:t>eliza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Do a quick demo using </a:t>
            </a:r>
            <a:r>
              <a:rPr lang="en-CA" dirty="0" err="1"/>
              <a:t>eliza.py</a:t>
            </a:r>
            <a:r>
              <a:rPr lang="en-CA" dirty="0"/>
              <a:t>. </a:t>
            </a:r>
          </a:p>
          <a:p>
            <a:endParaRPr lang="en-CA" dirty="0"/>
          </a:p>
          <a:p>
            <a:r>
              <a:rPr lang="en-CA" dirty="0"/>
              <a:t>The code for this chatbot will be available in my </a:t>
            </a:r>
            <a:r>
              <a:rPr lang="en-CA" dirty="0" err="1"/>
              <a:t>github</a:t>
            </a:r>
            <a:r>
              <a:rPr lang="en-CA" dirty="0"/>
              <a:t> link.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85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98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understand target audience: college students, consumer of the product, businessmen/women, and so on?  </a:t>
            </a:r>
          </a:p>
          <a:p>
            <a:endParaRPr lang="en-CA" dirty="0"/>
          </a:p>
          <a:p>
            <a:r>
              <a:rPr lang="en-CA" dirty="0"/>
              <a:t>Second, understand the natural language of communication: Is the user asking question in English, French, Chinese, Spanish, and so on?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Third, the intent or desire of the user: Is the user asking about book recommendation, restaurant search, booking hotel, how to use software?</a:t>
            </a:r>
          </a:p>
          <a:p>
            <a:endParaRPr lang="en-CA" dirty="0"/>
          </a:p>
          <a:p>
            <a:r>
              <a:rPr lang="en-CA" dirty="0"/>
              <a:t>Lastly, you want your chatbot provide appropriate response to user’s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589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 2 of demo: </a:t>
            </a:r>
          </a:p>
          <a:p>
            <a:pPr marL="228600" indent="-228600">
              <a:buAutoNum type="arabicPeriod"/>
            </a:pPr>
            <a:r>
              <a:rPr lang="en-CA" dirty="0" err="1"/>
              <a:t>therapybot.py</a:t>
            </a:r>
            <a:endParaRPr lang="en-CA" dirty="0"/>
          </a:p>
          <a:p>
            <a:pPr marL="228600" indent="-228600">
              <a:buAutoNum type="arabicPeriod"/>
            </a:pPr>
            <a:r>
              <a:rPr lang="en-CA" dirty="0" err="1"/>
              <a:t>Teenbot.py</a:t>
            </a:r>
            <a:endParaRPr lang="en-CA" dirty="0"/>
          </a:p>
          <a:p>
            <a:pPr marL="228600" indent="-228600">
              <a:buAutoNum type="arabicPeriod"/>
            </a:pPr>
            <a:r>
              <a:rPr lang="en-CA" dirty="0" err="1"/>
              <a:t>Rudebot.py</a:t>
            </a:r>
            <a:endParaRPr lang="en-CA" dirty="0"/>
          </a:p>
          <a:p>
            <a:pPr marL="228600" indent="-228600">
              <a:buAutoNum type="arabicPeriod"/>
            </a:pPr>
            <a:r>
              <a:rPr lang="en-CA" dirty="0" err="1"/>
              <a:t>Suntsubot.py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7DA83-E2FD-4E25-8DA3-02129CB44F7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26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698E-9495-4977-9E83-FCC869FC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80077-BAFD-4636-AFC6-5C7AE10A5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811F-B16B-4EFA-9EAC-E68AFF70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CFD3C-A0B1-43C4-8918-02B3A83C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5B4EF-056C-4635-9A43-7956ADC4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88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3EE4-C81F-444E-9FD4-A7191138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4D677-4185-4649-A7F0-A31C1D730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FEF77-856F-4659-8F8F-8FBB003F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7489E-1A33-4F56-A372-23827152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657C-C1D4-464D-A1D5-C1CCC8B3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7A551-3863-48C5-AAE6-2370BECB2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36932-AF99-4F29-8A82-A653C2FFD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CD61F-F41A-4E8D-A305-2C36B8D1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8EE0-AD95-4AF3-B9D6-D9A42CF5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B291D-ADDF-4BC2-A4A5-B525DCE1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4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DC5A-3D21-4D93-B9EE-A6B106C1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12C6-C47A-462C-B129-48F95255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1AD09-73FE-423C-96CA-892F7956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D4AAC-09B7-4797-B3FF-ED658A4B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AE1D7-061B-43ED-9105-F8B7D0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8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D0BF-7E06-4479-87E2-E8D304B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BFD0F-D196-484A-8B21-EB72E61FF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FDF31-C7F6-4D1A-AC2A-4BF10014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63DD-CEA2-4D9C-B716-67B928DA9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8F40-38EA-4B2E-B929-157201BF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6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6FC9-A234-41E9-A6BD-DBD4B70A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1A202-EEF3-48A5-9A4B-2FACD6FDD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05A4F-5992-4573-A30E-767EFE941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C28C-780F-419F-BFAC-BBE336B7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7A7B0-2D07-4EB5-96C4-3F9DD45F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9635A-3D87-4548-A34B-AD4E8AA6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5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18B3-93DC-4E9B-89C3-A33279E2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AD63-07B9-4051-A419-03C701AEC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982AD-7A4B-4C0C-86DE-8A2B3A76A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52389-0471-465A-825D-9A14D5501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5A4066-E79B-4116-9C44-3FD14AED8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127EE-285F-4B1A-9590-805F1DB0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89AA7E-5BD1-4392-B305-891CF3DD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DCC8A-94FD-4590-93D8-164A8985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2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892F-E529-411A-85C1-2B817E17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894B1-48E4-48D6-85AD-670B21F4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B6BBA-5163-46EC-81B8-4E6C26B6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B441F-76CC-4647-BC8C-1219E6E3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30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40A00-7FB3-426F-9038-9D7EACB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EBE00-2F94-4F03-9505-72B95533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D462-06F7-465C-8638-1BABCE22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77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B0CD-C022-47A3-A6A2-6679682B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916A-21CA-4DB9-81A5-9B1F47306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26DA9-9E89-4E3D-9021-E05C988C1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47C03-08E0-43C5-AEC1-262C3E8B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02AC7-BAF9-4240-8B76-F387A794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1A68-7EF3-4B18-9770-0F621ABC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4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1DD7-41E1-4A19-A943-650679ED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84F40-8DB0-4AC2-82B3-FFA0BCB9E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94CBC-BC31-4937-B190-EED3543CF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0E673-B5CE-4F87-A3F7-8F4B5FF8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D2CC9-B44B-4451-9A97-01B293D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598B0-7375-4095-B451-F6177853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9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179B6-5EDC-4EFF-B28B-2E99D824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C7772-BA15-4FDF-9210-79635434A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D5B7F-F3B3-49CB-8983-21B16B8D1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250D5-350E-4F88-8022-F87F316EBBCA}" type="datetimeFigureOut">
              <a:rPr lang="en-CA" smtClean="0"/>
              <a:t>2019-07-08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87888-D1BB-4302-8D1A-A35AF9B78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A0AC3-5C9C-4D45-A793-8FA304C1F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F1655-0711-4ADA-89E4-C7DE47AF87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99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B471-5004-4615-B1EA-20380934E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B154F-B3B3-4BB2-9F25-6B4FA2EA5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8084DE-F837-482F-8E6D-934767882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48" cy="68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4D4AF-E502-45FE-ACA5-94ECA2D8D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2C6A7D-6E06-4FA0-B1DE-448EF2737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D9D75A-9806-49F4-B386-FC51F8C7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2EAA96-0733-4747-B420-159B30E52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089F6-D314-49AE-A1D5-40F3371FA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CBBD7E-58EA-4C13-9E47-D76E56B33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A3C0FC-1FBA-47A3-ABE2-7DBC0C2F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4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6FBE6-696E-4CAE-92D4-F3FA0F59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7E2653-3267-42E5-BD20-1CEF8765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76B4BE-F159-4037-A752-A82B2F71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2DF9-41D5-440B-9EB8-FD147869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6D0B1C-C628-4B16-A523-F77C8BD4F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31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120BA1-8600-4C2E-B303-F63DD25B9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1357C85-AD25-4C13-BD39-D38D912C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0F3105-F718-42F9-A8D6-C9D86E491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4363F1-58A7-4309-AAA6-374201F6E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iphy">
            <a:hlinkClick r:id="" action="ppaction://media"/>
            <a:extLst>
              <a:ext uri="{FF2B5EF4-FFF2-40B4-BE49-F238E27FC236}">
                <a16:creationId xmlns:a16="http://schemas.microsoft.com/office/drawing/2014/main" id="{8F54E1AD-4D8A-469E-8DF5-B8FA611E4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39" y="464969"/>
            <a:ext cx="5269388" cy="29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B52F843-B351-4056-89DD-D184A8DD2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E8E8038-6903-44D0-9C9F-C12DFB427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DA38F-6DBA-45C8-B5DD-C26BADAD6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7560F51-B51C-497F-91F2-E3AAD959C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B471A7-5F8A-4609-B4AB-4A4E872E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334</Words>
  <Application>Microsoft Office PowerPoint</Application>
  <PresentationFormat>Widescreen</PresentationFormat>
  <Paragraphs>47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Kwangjin Park</dc:creator>
  <cp:lastModifiedBy>Kwangjin Park</cp:lastModifiedBy>
  <cp:revision>26</cp:revision>
  <dcterms:created xsi:type="dcterms:W3CDTF">2019-06-27T23:01:44Z</dcterms:created>
  <dcterms:modified xsi:type="dcterms:W3CDTF">2019-07-08T20:07:40Z</dcterms:modified>
</cp:coreProperties>
</file>